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9" r:id="rId3"/>
    <p:sldId id="260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1E54"/>
    <a:srgbClr val="0C1424"/>
    <a:srgbClr val="0012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1952F3-502D-9274-47CA-2533DD846544}" v="1" dt="2025-10-14T20:10:28.7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9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8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0EDEF-EA97-5265-AF07-DF1789E5A1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BB71A0-3D07-E30D-3B7D-372D7F257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C3049-B1EC-DE17-E8E8-22E1586B3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1527-10F4-484C-ABC2-3EB37024C58B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E48A1-5092-0B70-1D95-7D4F40BFA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F44AA-80BF-A32E-684E-8238C29CF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946A1-5EE8-401E-BA79-52F584A4D2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334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87090-15F9-A391-6E54-2BA5F266E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E96BC3-7BFD-047D-4E7E-C1948297DB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C92945-D86E-5CC4-8165-38A150F44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1527-10F4-484C-ABC2-3EB37024C58B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D75D78-C10B-244C-B891-DE80D8352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D6634-7C1C-3A90-6F73-05F2290AD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946A1-5EE8-401E-BA79-52F584A4D2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8701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C34AD0-E988-5DED-89E0-D703561D8F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A35CC7-3EAD-A3D8-1B7A-7435379D69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BC1DFA-ACA7-783E-C80A-90C61E7D9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1527-10F4-484C-ABC2-3EB37024C58B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15EA8-44ED-E934-C1F3-AA27EB43B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93517-07A0-5941-AD6C-4AC92F308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946A1-5EE8-401E-BA79-52F584A4D2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2269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79CA2-72FE-41D1-4FDB-BBE12AA43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59917-1225-4D06-243B-707631D6C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85D63-26EA-824D-75DF-8D4DADE15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1527-10F4-484C-ABC2-3EB37024C58B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F3628-9E8A-B27F-A391-0D171CD91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469CE-9736-C1B4-E1A2-C25B972A9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946A1-5EE8-401E-BA79-52F584A4D2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601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371A7-5173-C17B-6A36-25D564A9D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3CF0AF-2346-5B52-7C2C-158EF5D21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B389D8-8FA9-4951-AAB4-75B6AAC73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1527-10F4-484C-ABC2-3EB37024C58B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A0020-27F7-2112-1868-C9B46B409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AD3D-DCA1-B1D2-9AEC-032FA2CD0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946A1-5EE8-401E-BA79-52F584A4D2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7187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D1A4A-BF76-AD1F-5BB9-32551A0D6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E910D-4264-1496-DC48-B0B05E90AF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EAD0D1-E2B1-E47B-67E8-890D6D5E1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4523DF-91C5-04C7-CEB6-C085E8176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1527-10F4-484C-ABC2-3EB37024C58B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802AF-0C99-C01E-393D-C82D1E895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36C6AE-0F7F-4A04-DD08-0F9DFDD81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946A1-5EE8-401E-BA79-52F584A4D2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42723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06571-6A07-A5A1-46C9-1CFB6CAE4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E19AB0-B2D3-0030-3A48-5A318EDDD8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EF9C09-C7EC-98F3-90A2-8A831811E4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ACCD1B-1ED3-905A-700E-62920DF759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E43828-69C8-008D-FF1E-813FE171E5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D3DE4B-51A2-C1ED-A803-B6535958E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1527-10F4-484C-ABC2-3EB37024C58B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15F5FB-1C45-C7CF-08B2-B8E859611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4E3069-0017-6907-0C30-74CFA0E61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946A1-5EE8-401E-BA79-52F584A4D2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2491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1A6C8-2551-2C08-22A4-A899ED243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FA75DD-1D71-3ECE-A69B-353CC0687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1527-10F4-484C-ABC2-3EB37024C58B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7DA3A5-9DAA-57B5-A3D1-5CAD775AE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E4F505-8DB2-C78F-4763-EE3ECAE5E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946A1-5EE8-401E-BA79-52F584A4D2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0297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D4FFE4-47CE-541F-7601-FD09DFCA6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1527-10F4-484C-ABC2-3EB37024C58B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9A3EBC-FF5D-87FB-D281-51D02EB96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D3057C-7CA5-339A-5C37-D86D4BB61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946A1-5EE8-401E-BA79-52F584A4D2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1466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A502E-0A5D-051D-D7AD-34CB185C6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6FE55-4C3A-1CC9-A145-E5409F0CB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FD8F2-FBCE-CCC9-7F56-BA68AF3E27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C3FCAC-5C2C-7085-1B01-9FBBEF457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1527-10F4-484C-ABC2-3EB37024C58B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DC0B3B-5BE7-BDB9-E811-471C2FADF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8842B8-2AB8-0B22-0251-65B9BD120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946A1-5EE8-401E-BA79-52F584A4D2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8823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FF4C3-183B-CE1F-778D-C54781A4A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1556C0-5DE3-1396-D461-32AA106CC2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E5CBA4-8F24-5B9A-8534-C6E55C3AF5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B4385B-6CA8-B121-54DE-0E9844770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1527-10F4-484C-ABC2-3EB37024C58B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687620-0051-65FC-7459-D61AC92C0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164144-157C-CDEB-9CE4-12D5A16F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946A1-5EE8-401E-BA79-52F584A4D2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5873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7282FE-421F-8B7E-513E-19F7BB41D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E4A75-169C-3143-8974-5D6615D30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6D572-7609-9515-958B-B7711B704B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C1527-10F4-484C-ABC2-3EB37024C58B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F055D9-8E96-FCB3-787B-6E010080FC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59EC78-36B8-6FE3-7122-20E872C934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946A1-5EE8-401E-BA79-52F584A4D247}" type="slidenum">
              <a:rPr lang="en-CA" smtClean="0"/>
              <a:t>‹#›</a:t>
            </a:fld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FB919C-494C-D961-8734-3DDB2E9304E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10055225" y="63500"/>
            <a:ext cx="21018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CA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 USE ONLY / À USAGE EXCLUSIF</a:t>
            </a:r>
          </a:p>
        </p:txBody>
      </p:sp>
    </p:spTree>
    <p:extLst>
      <p:ext uri="{BB962C8B-B14F-4D97-AF65-F5344CB8AC3E}">
        <p14:creationId xmlns:p14="http://schemas.microsoft.com/office/powerpoint/2010/main" val="49014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3D585A-D578-85C5-8345-0E6FC3FC1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CA" sz="3600" dirty="0">
                <a:cs typeface="Calibri Light"/>
              </a:rPr>
              <a:t>Sixth Annual Conference on</a:t>
            </a:r>
            <a:r>
              <a:rPr lang="en-CA" sz="3600" b="1" dirty="0">
                <a:cs typeface="Calibri Light"/>
              </a:rPr>
              <a:t> Disruptive, Innovative, and Emerging Technologies in the Nuclear Industry</a:t>
            </a:r>
            <a:endParaRPr lang="en-US" b="1" dirty="0">
              <a:cs typeface="Calibri Light" panose="020F0302020204030204"/>
            </a:endParaRPr>
          </a:p>
        </p:txBody>
      </p:sp>
      <p:sp>
        <p:nvSpPr>
          <p:cNvPr id="25" name="Content Placeholder 7">
            <a:extLst>
              <a:ext uri="{FF2B5EF4-FFF2-40B4-BE49-F238E27FC236}">
                <a16:creationId xmlns:a16="http://schemas.microsoft.com/office/drawing/2014/main" id="{2D9B1FD1-C816-AB0F-831C-B5D1C0FCA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2" y="2743200"/>
            <a:ext cx="4646905" cy="361314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CA" sz="2600" dirty="0">
                <a:cs typeface="Calibri"/>
              </a:rPr>
              <a:t>[</a:t>
            </a:r>
            <a:r>
              <a:rPr lang="en-CA" sz="2600" dirty="0">
                <a:solidFill>
                  <a:srgbClr val="FF0000"/>
                </a:solidFill>
                <a:cs typeface="Calibri"/>
              </a:rPr>
              <a:t>Presentation/Abstract Title</a:t>
            </a:r>
            <a:r>
              <a:rPr lang="en-CA" sz="2600" dirty="0">
                <a:solidFill>
                  <a:srgbClr val="000000"/>
                </a:solidFill>
                <a:cs typeface="Calibri"/>
              </a:rPr>
              <a:t>]</a:t>
            </a:r>
            <a:endParaRPr lang="en-US" sz="2400" dirty="0">
              <a:solidFill>
                <a:srgbClr val="000000"/>
              </a:solidFill>
              <a:cs typeface="Calibri"/>
            </a:endParaRPr>
          </a:p>
          <a:p>
            <a:pPr marL="0" indent="0" algn="ctr">
              <a:buNone/>
            </a:pPr>
            <a:r>
              <a:rPr lang="en-CA" sz="2400" dirty="0">
                <a:cs typeface="Calibri"/>
              </a:rPr>
              <a:t>[Speaker(s): </a:t>
            </a:r>
            <a:r>
              <a:rPr lang="en-CA" sz="2400" dirty="0">
                <a:solidFill>
                  <a:srgbClr val="FF0000"/>
                </a:solidFill>
                <a:cs typeface="Calibri"/>
              </a:rPr>
              <a:t>First and Last, Title, Company]</a:t>
            </a:r>
            <a:endParaRPr lang="en-US" sz="2400" dirty="0">
              <a:cs typeface="Calibri"/>
            </a:endParaRPr>
          </a:p>
          <a:p>
            <a:pPr marL="0" indent="0" algn="ctr">
              <a:buNone/>
            </a:pPr>
            <a:r>
              <a:rPr lang="en-US" sz="1800" dirty="0">
                <a:cs typeface="Calibri"/>
              </a:rPr>
              <a:t>October 20 – 22, 2025</a:t>
            </a:r>
          </a:p>
          <a:p>
            <a:pPr marL="0" indent="0" algn="ctr">
              <a:buNone/>
            </a:pPr>
            <a:r>
              <a:rPr lang="en-CA" sz="1800" dirty="0">
                <a:cs typeface="Calibri"/>
              </a:rPr>
              <a:t>Toronto, Ontario, Canada</a:t>
            </a:r>
            <a:endParaRPr lang="en-US" dirty="0">
              <a:cs typeface="Calibri" panose="020F0502020204030204"/>
            </a:endParaRPr>
          </a:p>
        </p:txBody>
      </p:sp>
      <p:pic>
        <p:nvPicPr>
          <p:cNvPr id="4" name="Content Placeholder 3" descr="A close up of a circuit board&#10;&#10;Description automatically generated">
            <a:extLst>
              <a:ext uri="{FF2B5EF4-FFF2-40B4-BE49-F238E27FC236}">
                <a16:creationId xmlns:a16="http://schemas.microsoft.com/office/drawing/2014/main" id="{A062552A-03FB-7F49-9005-C6F21EA7D2D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340" r="30604"/>
          <a:stretch/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  <p:pic>
        <p:nvPicPr>
          <p:cNvPr id="5" name="Picture 4" descr="A logo with a leaf and planet in the center&#10;&#10;AI-generated content may be incorrect.">
            <a:extLst>
              <a:ext uri="{FF2B5EF4-FFF2-40B4-BE49-F238E27FC236}">
                <a16:creationId xmlns:a16="http://schemas.microsoft.com/office/drawing/2014/main" id="{AC3A3A48-BBDC-46CC-3673-CC90EBD89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7097" y="4713516"/>
            <a:ext cx="1880410" cy="20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023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circuit board&#10;&#10;Description automatically generated">
            <a:extLst>
              <a:ext uri="{FF2B5EF4-FFF2-40B4-BE49-F238E27FC236}">
                <a16:creationId xmlns:a16="http://schemas.microsoft.com/office/drawing/2014/main" id="{5C7D55B6-D046-E6C1-4EED-7E03E55D3FA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EB2B82E-9519-13BE-F662-21976E2C7A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9043" y="1170650"/>
            <a:ext cx="9873914" cy="45283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2747B1-A085-653D-8301-BBC6A330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7819" y="2378164"/>
            <a:ext cx="3703486" cy="1881098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Author(s) name &amp; pictures of speakers</a:t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>
                <a:solidFill>
                  <a:srgbClr val="FF0000"/>
                </a:solidFill>
              </a:rPr>
              <a:t>Company name</a:t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>
                <a:solidFill>
                  <a:srgbClr val="FF0000"/>
                </a:solidFill>
              </a:rPr>
              <a:t>Contact information</a:t>
            </a:r>
            <a:br>
              <a:rPr lang="en-US" sz="3200" dirty="0"/>
            </a:br>
            <a:endParaRPr lang="en-US" sz="32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8111A9F-5A83-81E0-CD78-A5959435D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747465" y="1762828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264A7DE5-D4DE-15C3-F74B-EC69053AE8BE}"/>
              </a:ext>
            </a:extLst>
          </p:cNvPr>
          <p:cNvSpPr txBox="1"/>
          <p:nvPr/>
        </p:nvSpPr>
        <p:spPr>
          <a:xfrm>
            <a:off x="7056413" y="2376052"/>
            <a:ext cx="2610728" cy="203132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FF0000"/>
                </a:solidFill>
                <a:cs typeface="Calibri"/>
              </a:rPr>
              <a:t>Photos of speakers</a:t>
            </a:r>
            <a:endParaRPr lang="en-US" dirty="0">
              <a:solidFill>
                <a:srgbClr val="FF0000"/>
              </a:solidFill>
              <a:ea typeface="Calibri"/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pic>
        <p:nvPicPr>
          <p:cNvPr id="3" name="Picture 2" descr="A logo with a leaf and planet in the center&#10;&#10;AI-generated content may be incorrect.">
            <a:extLst>
              <a:ext uri="{FF2B5EF4-FFF2-40B4-BE49-F238E27FC236}">
                <a16:creationId xmlns:a16="http://schemas.microsoft.com/office/drawing/2014/main" id="{CAC5FB07-167B-B055-FB53-2A0F60E960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4735" y="5547763"/>
            <a:ext cx="1163777" cy="1259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891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A2A37E-46A3-42FF-78A5-731CBD16ADBC}"/>
              </a:ext>
            </a:extLst>
          </p:cNvPr>
          <p:cNvSpPr txBox="1"/>
          <p:nvPr/>
        </p:nvSpPr>
        <p:spPr>
          <a:xfrm>
            <a:off x="176211" y="1840230"/>
            <a:ext cx="10722346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FF0000"/>
                </a:solidFill>
                <a:cs typeface="Calibri"/>
              </a:rPr>
              <a:t>Presentation information slide (duplicate as many times as necessary) 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pic>
        <p:nvPicPr>
          <p:cNvPr id="4" name="Picture 3" descr="A close up of a circuit board&#10;&#10;Description automatically generated">
            <a:extLst>
              <a:ext uri="{FF2B5EF4-FFF2-40B4-BE49-F238E27FC236}">
                <a16:creationId xmlns:a16="http://schemas.microsoft.com/office/drawing/2014/main" id="{F2705E5C-9506-F1AB-76D0-4F30BD2E33B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39" b="78884"/>
          <a:stretch/>
        </p:blipFill>
        <p:spPr>
          <a:xfrm>
            <a:off x="0" y="-244"/>
            <a:ext cx="12194007" cy="1443784"/>
          </a:xfrm>
          <a:prstGeom prst="rect">
            <a:avLst/>
          </a:prstGeom>
        </p:spPr>
      </p:pic>
      <p:pic>
        <p:nvPicPr>
          <p:cNvPr id="2" name="Picture 1" descr="A logo with a leaf and planet in the center&#10;&#10;AI-generated content may be incorrect.">
            <a:extLst>
              <a:ext uri="{FF2B5EF4-FFF2-40B4-BE49-F238E27FC236}">
                <a16:creationId xmlns:a16="http://schemas.microsoft.com/office/drawing/2014/main" id="{1636587C-6585-72FF-3031-0730068BB9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4355"/>
            <a:ext cx="1232824" cy="1334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695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 close up of a circuit board&#10;&#10;Description automatically generated">
            <a:extLst>
              <a:ext uri="{FF2B5EF4-FFF2-40B4-BE49-F238E27FC236}">
                <a16:creationId xmlns:a16="http://schemas.microsoft.com/office/drawing/2014/main" id="{8EF8DB6E-2688-C712-FF62-C903692BC43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3E0236-BB93-2E6C-DE12-421870CBD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>
                <a:ln w="22225">
                  <a:solidFill>
                    <a:srgbClr val="FFFFFF"/>
                  </a:solidFill>
                </a:ln>
                <a:solidFill>
                  <a:srgbClr val="FFFFFF"/>
                </a:solidFill>
              </a:rPr>
              <a:t>Thank you!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32205E2-723A-A234-10E1-E6F793FCF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400">
                <a:solidFill>
                  <a:srgbClr val="FFFFFF"/>
                </a:solidFill>
              </a:rPr>
              <a:t>5 minutes for Q+A</a:t>
            </a:r>
          </a:p>
        </p:txBody>
      </p:sp>
      <p:pic>
        <p:nvPicPr>
          <p:cNvPr id="3" name="Picture 2" descr="A logo with a leaf and planet in the center&#10;&#10;AI-generated content may be incorrect.">
            <a:extLst>
              <a:ext uri="{FF2B5EF4-FFF2-40B4-BE49-F238E27FC236}">
                <a16:creationId xmlns:a16="http://schemas.microsoft.com/office/drawing/2014/main" id="{101AC9CB-BF91-DA7C-0B7B-120C525D7F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15" y="86384"/>
            <a:ext cx="1880410" cy="20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398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84</Words>
  <Application>Microsoft Office PowerPoint</Application>
  <PresentationFormat>Widescreen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Sixth Annual Conference on Disruptive, Innovative, and Emerging Technologies in the Nuclear Industry</vt:lpstr>
      <vt:lpstr>Author(s) name &amp; pictures of speakers Company name Contact information </vt:lpstr>
      <vt:lpstr>PowerPoint Presentation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main slide 1 Fifth Annual Conference on Disruptive, Innovative, and Emerging Technologies in the Nuclear Industry</dc:title>
  <dc:creator>Rapper, Juliana</dc:creator>
  <cp:lastModifiedBy>Rachael Callaghan</cp:lastModifiedBy>
  <cp:revision>208</cp:revision>
  <dcterms:created xsi:type="dcterms:W3CDTF">2024-11-01T18:55:32Z</dcterms:created>
  <dcterms:modified xsi:type="dcterms:W3CDTF">2025-10-14T20:10:52Z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47d1604-a11e-4c33-b65a-00a6c0f6fd4a_Enabled">
    <vt:lpwstr>true</vt:lpwstr>
  </property>
  <property fmtid="{D5CDD505-2E9C-101B-9397-08002B2CF9AE}" pid="3" name="MSIP_Label_047d1604-a11e-4c33-b65a-00a6c0f6fd4a_SetDate">
    <vt:lpwstr>2024-11-01T19:42:31Z</vt:lpwstr>
  </property>
  <property fmtid="{D5CDD505-2E9C-101B-9397-08002B2CF9AE}" pid="4" name="MSIP_Label_047d1604-a11e-4c33-b65a-00a6c0f6fd4a_Method">
    <vt:lpwstr>Privileged</vt:lpwstr>
  </property>
  <property fmtid="{D5CDD505-2E9C-101B-9397-08002B2CF9AE}" pid="5" name="MSIP_Label_047d1604-a11e-4c33-b65a-00a6c0f6fd4a_Name">
    <vt:lpwstr>OFFICIAL USE ONLY</vt:lpwstr>
  </property>
  <property fmtid="{D5CDD505-2E9C-101B-9397-08002B2CF9AE}" pid="6" name="MSIP_Label_047d1604-a11e-4c33-b65a-00a6c0f6fd4a_SiteId">
    <vt:lpwstr>a483a0b6-671f-4e86-a04d-998385c0e199</vt:lpwstr>
  </property>
  <property fmtid="{D5CDD505-2E9C-101B-9397-08002B2CF9AE}" pid="7" name="MSIP_Label_047d1604-a11e-4c33-b65a-00a6c0f6fd4a_ActionId">
    <vt:lpwstr>2a6e5357-d2cc-4ec1-87c8-17292cf70b28</vt:lpwstr>
  </property>
  <property fmtid="{D5CDD505-2E9C-101B-9397-08002B2CF9AE}" pid="8" name="MSIP_Label_047d1604-a11e-4c33-b65a-00a6c0f6fd4a_ContentBits">
    <vt:lpwstr>1</vt:lpwstr>
  </property>
  <property fmtid="{D5CDD505-2E9C-101B-9397-08002B2CF9AE}" pid="9" name="ClassificationContentMarkingHeaderLocations">
    <vt:lpwstr>Office Theme:8</vt:lpwstr>
  </property>
  <property fmtid="{D5CDD505-2E9C-101B-9397-08002B2CF9AE}" pid="10" name="ClassificationContentMarkingHeaderText">
    <vt:lpwstr>OFFICIAL USE ONLY / À USAGE EXCLUSIF</vt:lpwstr>
  </property>
  <property fmtid="{D5CDD505-2E9C-101B-9397-08002B2CF9AE}" pid="11" name="MSIP_Label_d5725669-efcc-4cdf-ab3c-5f9e46e1a48a_Enabled">
    <vt:lpwstr>true</vt:lpwstr>
  </property>
  <property fmtid="{D5CDD505-2E9C-101B-9397-08002B2CF9AE}" pid="12" name="MSIP_Label_d5725669-efcc-4cdf-ab3c-5f9e46e1a48a_SetDate">
    <vt:lpwstr>2025-10-06T15:12:56Z</vt:lpwstr>
  </property>
  <property fmtid="{D5CDD505-2E9C-101B-9397-08002B2CF9AE}" pid="13" name="MSIP_Label_d5725669-efcc-4cdf-ab3c-5f9e46e1a48a_Method">
    <vt:lpwstr>Standard</vt:lpwstr>
  </property>
  <property fmtid="{D5CDD505-2E9C-101B-9397-08002B2CF9AE}" pid="14" name="MSIP_Label_d5725669-efcc-4cdf-ab3c-5f9e46e1a48a_Name">
    <vt:lpwstr>Unclassified - Non classifié</vt:lpwstr>
  </property>
  <property fmtid="{D5CDD505-2E9C-101B-9397-08002B2CF9AE}" pid="15" name="MSIP_Label_d5725669-efcc-4cdf-ab3c-5f9e46e1a48a_SiteId">
    <vt:lpwstr>bb89644a-48bf-49b7-8f8a-6f2519ea6bd4</vt:lpwstr>
  </property>
  <property fmtid="{D5CDD505-2E9C-101B-9397-08002B2CF9AE}" pid="16" name="MSIP_Label_d5725669-efcc-4cdf-ab3c-5f9e46e1a48a_ActionId">
    <vt:lpwstr>9cc461e1-e213-4ea1-a41c-1a73bcd3bef9</vt:lpwstr>
  </property>
  <property fmtid="{D5CDD505-2E9C-101B-9397-08002B2CF9AE}" pid="17" name="MSIP_Label_d5725669-efcc-4cdf-ab3c-5f9e46e1a48a_ContentBits">
    <vt:lpwstr>0</vt:lpwstr>
  </property>
  <property fmtid="{D5CDD505-2E9C-101B-9397-08002B2CF9AE}" pid="18" name="MSIP_Label_d5725669-efcc-4cdf-ab3c-5f9e46e1a48a_Tag">
    <vt:lpwstr>10, 3, 0, 1</vt:lpwstr>
  </property>
</Properties>
</file>